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76" r:id="rId4"/>
    <p:sldId id="277" r:id="rId5"/>
    <p:sldId id="278" r:id="rId6"/>
    <p:sldId id="27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3A3A4-BDA3-4F57-9DCC-FE03E5431AF9}" v="1" dt="2024-03-03T18:00:33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>
      <p:cViewPr varScale="1">
        <p:scale>
          <a:sx n="80" d="100"/>
          <a:sy n="80" d="100"/>
        </p:scale>
        <p:origin x="98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7A61AC35-275F-4BB8-87B0-FA7B02297409}"/>
    <pc:docChg chg="delSld">
      <pc:chgData name="Bcc Abca" userId="218cc70be08a6819" providerId="LiveId" clId="{7A61AC35-275F-4BB8-87B0-FA7B02297409}" dt="2023-10-29T05:30:45.921" v="0" actId="47"/>
      <pc:docMkLst>
        <pc:docMk/>
      </pc:docMkLst>
      <pc:sldChg chg="del">
        <pc:chgData name="Bcc Abca" userId="218cc70be08a6819" providerId="LiveId" clId="{7A61AC35-275F-4BB8-87B0-FA7B02297409}" dt="2023-10-29T05:30:45.921" v="0" actId="47"/>
        <pc:sldMkLst>
          <pc:docMk/>
          <pc:sldMk cId="3194455683" sldId="258"/>
        </pc:sldMkLst>
      </pc:sldChg>
      <pc:sldChg chg="del">
        <pc:chgData name="Bcc Abca" userId="218cc70be08a6819" providerId="LiveId" clId="{7A61AC35-275F-4BB8-87B0-FA7B02297409}" dt="2023-10-29T05:30:45.921" v="0" actId="47"/>
        <pc:sldMkLst>
          <pc:docMk/>
          <pc:sldMk cId="4252637179" sldId="259"/>
        </pc:sldMkLst>
      </pc:sldChg>
      <pc:sldChg chg="del">
        <pc:chgData name="Bcc Abca" userId="218cc70be08a6819" providerId="LiveId" clId="{7A61AC35-275F-4BB8-87B0-FA7B02297409}" dt="2023-10-29T05:30:45.921" v="0" actId="47"/>
        <pc:sldMkLst>
          <pc:docMk/>
          <pc:sldMk cId="1914591293" sldId="260"/>
        </pc:sldMkLst>
      </pc:sldChg>
    </pc:docChg>
  </pc:docChgLst>
  <pc:docChgLst>
    <pc:chgData name="Christie Shaji" userId="5d1578076b518fb4" providerId="LiveId" clId="{EC85EEAC-D9FA-4E81-9646-1FC73707BE42}"/>
    <pc:docChg chg="delSld modSld">
      <pc:chgData name="Christie Shaji" userId="5d1578076b518fb4" providerId="LiveId" clId="{EC85EEAC-D9FA-4E81-9646-1FC73707BE42}" dt="2024-01-23T04:12:59.657" v="3" actId="20577"/>
      <pc:docMkLst>
        <pc:docMk/>
      </pc:docMkLst>
      <pc:sldChg chg="del">
        <pc:chgData name="Christie Shaji" userId="5d1578076b518fb4" providerId="LiveId" clId="{EC85EEAC-D9FA-4E81-9646-1FC73707BE42}" dt="2024-01-23T04:12:35.525" v="0" actId="47"/>
        <pc:sldMkLst>
          <pc:docMk/>
          <pc:sldMk cId="398286526" sldId="256"/>
        </pc:sldMkLst>
      </pc:sldChg>
      <pc:sldChg chg="del">
        <pc:chgData name="Christie Shaji" userId="5d1578076b518fb4" providerId="LiveId" clId="{EC85EEAC-D9FA-4E81-9646-1FC73707BE42}" dt="2024-01-23T04:12:35.525" v="0" actId="47"/>
        <pc:sldMkLst>
          <pc:docMk/>
          <pc:sldMk cId="1785972014" sldId="257"/>
        </pc:sldMkLst>
      </pc:sldChg>
      <pc:sldChg chg="del">
        <pc:chgData name="Christie Shaji" userId="5d1578076b518fb4" providerId="LiveId" clId="{EC85EEAC-D9FA-4E81-9646-1FC73707BE42}" dt="2024-01-23T04:12:35.525" v="0" actId="47"/>
        <pc:sldMkLst>
          <pc:docMk/>
          <pc:sldMk cId="1226050242" sldId="261"/>
        </pc:sldMkLst>
      </pc:sldChg>
      <pc:sldChg chg="del">
        <pc:chgData name="Christie Shaji" userId="5d1578076b518fb4" providerId="LiveId" clId="{EC85EEAC-D9FA-4E81-9646-1FC73707BE42}" dt="2024-01-23T04:12:35.525" v="0" actId="47"/>
        <pc:sldMkLst>
          <pc:docMk/>
          <pc:sldMk cId="2764762956" sldId="262"/>
        </pc:sldMkLst>
      </pc:sldChg>
      <pc:sldChg chg="del">
        <pc:chgData name="Christie Shaji" userId="5d1578076b518fb4" providerId="LiveId" clId="{EC85EEAC-D9FA-4E81-9646-1FC73707BE42}" dt="2024-01-23T04:12:35.525" v="0" actId="47"/>
        <pc:sldMkLst>
          <pc:docMk/>
          <pc:sldMk cId="2190636802" sldId="263"/>
        </pc:sldMkLst>
      </pc:sldChg>
      <pc:sldChg chg="modSp mod">
        <pc:chgData name="Christie Shaji" userId="5d1578076b518fb4" providerId="LiveId" clId="{EC85EEAC-D9FA-4E81-9646-1FC73707BE42}" dt="2024-01-23T04:12:59.657" v="3" actId="20577"/>
        <pc:sldMkLst>
          <pc:docMk/>
          <pc:sldMk cId="1785972014" sldId="265"/>
        </pc:sldMkLst>
        <pc:spChg chg="mod">
          <ac:chgData name="Christie Shaji" userId="5d1578076b518fb4" providerId="LiveId" clId="{EC85EEAC-D9FA-4E81-9646-1FC73707BE42}" dt="2024-01-23T04:12:59.657" v="3" actId="20577"/>
          <ac:spMkLst>
            <pc:docMk/>
            <pc:sldMk cId="1785972014" sldId="265"/>
            <ac:spMk id="4" creationId="{1E570592-FD3B-3C4D-BB71-8E49F5F1380A}"/>
          </ac:spMkLst>
        </pc:spChg>
      </pc:sldChg>
      <pc:sldChg chg="modSp mod">
        <pc:chgData name="Christie Shaji" userId="5d1578076b518fb4" providerId="LiveId" clId="{EC85EEAC-D9FA-4E81-9646-1FC73707BE42}" dt="2024-01-23T04:12:53.070" v="1" actId="20577"/>
        <pc:sldMkLst>
          <pc:docMk/>
          <pc:sldMk cId="2750712294" sldId="276"/>
        </pc:sldMkLst>
        <pc:spChg chg="mod">
          <ac:chgData name="Christie Shaji" userId="5d1578076b518fb4" providerId="LiveId" clId="{EC85EEAC-D9FA-4E81-9646-1FC73707BE42}" dt="2024-01-23T04:12:53.070" v="1" actId="20577"/>
          <ac:spMkLst>
            <pc:docMk/>
            <pc:sldMk cId="2750712294" sldId="276"/>
            <ac:spMk id="4" creationId="{1E570592-FD3B-3C4D-BB71-8E49F5F1380A}"/>
          </ac:spMkLst>
        </pc:spChg>
      </pc:sldChg>
      <pc:sldChg chg="modSp mod">
        <pc:chgData name="Christie Shaji" userId="5d1578076b518fb4" providerId="LiveId" clId="{EC85EEAC-D9FA-4E81-9646-1FC73707BE42}" dt="2024-01-23T04:12:56.442" v="2" actId="20577"/>
        <pc:sldMkLst>
          <pc:docMk/>
          <pc:sldMk cId="3257505790" sldId="278"/>
        </pc:sldMkLst>
        <pc:spChg chg="mod">
          <ac:chgData name="Christie Shaji" userId="5d1578076b518fb4" providerId="LiveId" clId="{EC85EEAC-D9FA-4E81-9646-1FC73707BE42}" dt="2024-01-23T04:12:56.442" v="2" actId="20577"/>
          <ac:spMkLst>
            <pc:docMk/>
            <pc:sldMk cId="3257505790" sldId="278"/>
            <ac:spMk id="4" creationId="{1E570592-FD3B-3C4D-BB71-8E49F5F138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FB47A-2508-D613-E3E8-9EA69EECF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24714-845B-4BE8-8FB4-7241F9C07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A64E5-A47D-868D-EA81-B5EB244C1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EA7C9-6401-165E-9893-16D6A453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1F5C2-BA4D-1C9B-BE0F-AEB3B8EE1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9038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A0917-4433-D50A-7996-FFA53A811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67273F-174C-7497-34EA-2C7200368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791C2-2AC8-9A3F-AFC0-BD057133F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6025E-DEAF-C985-DAAC-D6AF33506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7B6A-9F3A-63AE-55B0-88C7D3C59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4517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C02063-80A9-BC3A-08CE-999D6EB06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C51290-1300-B25B-84F5-57E30B50A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2D4BE-1099-5977-70DC-0A7C7240C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D6698-DFAD-BFFB-9EF6-A1A41BB7E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CCB0C-8B7C-EDFC-217E-F826C5A54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9977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EDB64-B8E7-41A1-160E-507121894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5FB57-3C48-7079-4D34-86ECFCCB7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75EC8-D1BB-2030-91F5-31784071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EF1C9-7E30-03D6-5333-838D7A677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A700B-FFB4-83DA-76D3-79BE00791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9862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FC1F9-0D0C-E492-0A65-B96381791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84E33-203C-8F86-038C-268A1C335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6080C-7FC5-23AF-D197-39A42D895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EDE3F-07A6-0AEB-2DC0-D253B663A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7885C-168F-5EF7-785C-0533FCE9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4113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720C8-ED70-42D3-55C8-BAD45C85E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5D912-E998-41A2-84C7-3CEE7AA91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438E3-4749-C374-8624-C1F58213F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DC719-613C-9D5E-1531-DCF49D9DF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7F694-7D27-FE3D-00E9-14E0E4E5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A73039-FE85-2B21-E660-1011996CA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5873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02122-591E-BA99-818C-B06833E19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78652-EF5B-6B54-A694-AA9F569EE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5E594-387C-71FF-0BA5-93854A852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585F9F-8C54-31FB-41D0-A0835EBB1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67DC35-41DF-8C74-4B36-BFA4FDE5C2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2BDAAE-960C-F2D7-7950-5951F9295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3B02AB-CB1E-D6D0-A114-7350C020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F0AAA0-A5EF-59A8-2C4A-72826855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1717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26F0A-1555-2699-823E-ECB961619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3FE126-5B69-7869-4156-368D54FB1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EAF172-583B-8D2E-0EE2-181F390C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F80D2D-E9BE-950A-084C-C4E4771C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8880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2DE27E-B72D-51A4-A88A-C1C39752D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5D5A7-EB0C-A433-74DD-B2F2C472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311ADC-84CC-19A6-3718-760FFEAFA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7448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FBAE3-8012-3132-A7E6-7C8CBEB26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21416-8E6E-926F-C147-A49478651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0A4C0C-3B5D-F489-3F2E-59C165170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D1BA1-6223-78F2-C1FC-789860490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389BC-0BB4-BCAE-6703-4CC4C0491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9649C-1AF1-0A77-60BD-5CF28F1BF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6597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DE014-58DB-2C54-A9D3-515A6B8D4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CDA04B-E9D5-0797-DF6A-25260ACF2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E8BA4-704C-A3FE-3C39-A7A89FC69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96112-4CF5-C523-C38F-919144397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AC36C-804E-CE97-4154-80F8ECC1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324224-5E70-D0A2-1073-DBFB178C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7971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6638DE-2409-1562-0210-4A3D3EEF3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2811C-4385-7DB3-53D7-BFC09B899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A392F-2003-0E74-B691-C1B01706A9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EBC56-96DB-4FD8-94AF-3A468306A7FE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0C8C9-90F1-A1D4-2D43-B2E19A442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07B0E-5CF2-56FA-60AE-4939179316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40497-0EFB-4F65-B092-6FE3C379CF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272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F32B-0F80-C9C9-572C-D1FE2E4F7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301" y="-7678"/>
            <a:ext cx="11268269" cy="3436678"/>
          </a:xfrm>
        </p:spPr>
        <p:txBody>
          <a:bodyPr anchor="ctr">
            <a:normAutofit/>
          </a:bodyPr>
          <a:lstStyle/>
          <a:p>
            <a:r>
              <a:rPr lang="en-US" sz="5400" b="1" dirty="0">
                <a:latin typeface="ML-TTAmbili" panose="04000000000000000000" pitchFamily="82" charset="0"/>
              </a:rPr>
              <a:t>tbip-sb³ </a:t>
            </a:r>
            <a:r>
              <a:rPr lang="en-US" sz="5400" b="1" dirty="0" err="1">
                <a:latin typeface="ML-TTAmbili" panose="04000000000000000000" pitchFamily="82" charset="0"/>
              </a:rPr>
              <a:t>XpW-btÃm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F³Po-hn-X-bm-{X-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kJn-btÃm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hµn-X³ hÃ-`³ </a:t>
            </a:r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\Ã-h³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Bcnepw</a:t>
            </a:r>
            <a:r>
              <a:rPr lang="en-US" sz="5400" b="1" dirty="0">
                <a:latin typeface="ML-TTAmbili" panose="04000000000000000000" pitchFamily="82" charset="0"/>
              </a:rPr>
              <a:t> D¶-</a:t>
            </a:r>
            <a:r>
              <a:rPr lang="en-US" sz="5400" b="1" dirty="0" err="1">
                <a:latin typeface="ML-TTAmbili" panose="04000000000000000000" pitchFamily="82" charset="0"/>
              </a:rPr>
              <a:t>Xm</a:t>
            </a:r>
            <a:r>
              <a:rPr lang="en-US" sz="5400" b="1" dirty="0">
                <a:latin typeface="ML-TTAmbili" panose="04000000000000000000" pitchFamily="82" charset="0"/>
              </a:rPr>
              <a:t>-[n-]³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570592-FD3B-3C4D-BB71-8E49F5F1380A}"/>
              </a:ext>
            </a:extLst>
          </p:cNvPr>
          <p:cNvSpPr txBox="1">
            <a:spLocks/>
          </p:cNvSpPr>
          <p:nvPr/>
        </p:nvSpPr>
        <p:spPr>
          <a:xfrm>
            <a:off x="488301" y="3289138"/>
            <a:ext cx="11268269" cy="343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Yeshuyen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thunayallo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En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jeevitha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yaathrayil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sakhiyallo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Vandithan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vallabhan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yeshu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nallavan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Aarilum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unnathaadhipan</a:t>
            </a:r>
            <a:endParaRPr kumimoji="0" lang="en-AE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28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F32B-0F80-C9C9-572C-D1FE2E4F7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301" y="-7678"/>
            <a:ext cx="11268269" cy="3683938"/>
          </a:xfrm>
        </p:spPr>
        <p:txBody>
          <a:bodyPr anchor="ctr">
            <a:noAutofit/>
          </a:bodyPr>
          <a:lstStyle/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sN</a:t>
            </a:r>
            <a:r>
              <a:rPr lang="en-US" sz="5400" b="1" dirty="0">
                <a:latin typeface="ML-TTAmbili" panose="04000000000000000000" pitchFamily="82" charset="0"/>
              </a:rPr>
              <a:t>¦-SÂ ]</a:t>
            </a:r>
            <a:r>
              <a:rPr lang="en-US" sz="5400" b="1" dirty="0" err="1">
                <a:latin typeface="ML-TTAmbili" panose="04000000000000000000" pitchFamily="82" charset="0"/>
              </a:rPr>
              <a:t>nfÀ¶p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hgn-sbm-cp¡pw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X³I-c-¯m-</a:t>
            </a:r>
            <a:r>
              <a:rPr lang="en-US" sz="5400" b="1" dirty="0" err="1">
                <a:latin typeface="ML-TTAmbili" panose="04000000000000000000" pitchFamily="82" charset="0"/>
              </a:rPr>
              <a:t>ses</a:t>
            </a:r>
            <a:r>
              <a:rPr lang="en-US" sz="5400" b="1" dirty="0">
                <a:latin typeface="ML-TTAmbili" panose="04000000000000000000" pitchFamily="82" charset="0"/>
              </a:rPr>
              <a:t>¶ \</a:t>
            </a:r>
            <a:r>
              <a:rPr lang="en-US" sz="5400" b="1" dirty="0" err="1">
                <a:latin typeface="ML-TTAmbili" panose="04000000000000000000" pitchFamily="82" charset="0"/>
              </a:rPr>
              <a:t>S¯pw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k¦-S-§Ä N©-e-§Ä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kI-ehpw</a:t>
            </a:r>
            <a:r>
              <a:rPr lang="en-US" sz="5400" b="1" dirty="0">
                <a:latin typeface="ML-TTAmbili" panose="04000000000000000000" pitchFamily="82" charset="0"/>
              </a:rPr>
              <a:t> AI-</a:t>
            </a:r>
            <a:r>
              <a:rPr lang="en-US" sz="5400" b="1" dirty="0" err="1">
                <a:latin typeface="ML-TTAmbili" panose="04000000000000000000" pitchFamily="82" charset="0"/>
              </a:rPr>
              <a:t>änSpw</a:t>
            </a:r>
            <a:r>
              <a:rPr lang="en-US" sz="5400" b="1" dirty="0">
                <a:latin typeface="ML-TTAmbili" panose="04000000000000000000" pitchFamily="82" charset="0"/>
              </a:rPr>
              <a:t> Xm³þ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8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3600" b="1" dirty="0">
                <a:latin typeface="ML-TTAmbili" panose="04000000000000000000" pitchFamily="82" charset="0"/>
              </a:rPr>
              <a:t>tbip-sb³ </a:t>
            </a:r>
            <a:r>
              <a:rPr lang="en-US" sz="3600" b="1" dirty="0" err="1">
                <a:latin typeface="ML-TTAmbili" panose="04000000000000000000" pitchFamily="82" charset="0"/>
              </a:rPr>
              <a:t>XpW-btÃm</a:t>
            </a:r>
            <a:r>
              <a:rPr lang="en-US" sz="3600" b="1" dirty="0">
                <a:latin typeface="ML-TTAmbili" panose="04000000000000000000" pitchFamily="82" charset="0"/>
              </a:rPr>
              <a:t> F³Po-hn-X-bm-{X-</a:t>
            </a:r>
            <a:r>
              <a:rPr lang="en-US" sz="3600" b="1" dirty="0" err="1">
                <a:latin typeface="ML-TTAmbili" panose="04000000000000000000" pitchFamily="82" charset="0"/>
              </a:rPr>
              <a:t>bnÂ</a:t>
            </a:r>
            <a:r>
              <a:rPr lang="en-US" sz="3600" b="1" dirty="0">
                <a:latin typeface="ML-TTAmbili" panose="04000000000000000000" pitchFamily="82" charset="0"/>
              </a:rPr>
              <a:t> </a:t>
            </a:r>
            <a:r>
              <a:rPr lang="en-US" sz="3600" b="1" dirty="0" err="1">
                <a:latin typeface="ML-TTAmbili" panose="04000000000000000000" pitchFamily="82" charset="0"/>
              </a:rPr>
              <a:t>kJn-btÃm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570592-FD3B-3C4D-BB71-8E49F5F1380A}"/>
              </a:ext>
            </a:extLst>
          </p:cNvPr>
          <p:cNvSpPr txBox="1">
            <a:spLocks/>
          </p:cNvSpPr>
          <p:nvPr/>
        </p:nvSpPr>
        <p:spPr>
          <a:xfrm>
            <a:off x="435431" y="3676260"/>
            <a:ext cx="11321140" cy="3181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Chenkadal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pilarnnu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vazhiyorukkum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Than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karathaalenne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nadathum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Sankadangal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chanjchalangal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Sakalavum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akattidum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thaan</a:t>
            </a: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Yeshuyen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thunayallo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,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jeevitha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yaathrayil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sakhiyallo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8597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F32B-0F80-C9C9-572C-D1FE2E4F7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301" y="-7678"/>
            <a:ext cx="11268269" cy="3683938"/>
          </a:xfrm>
        </p:spPr>
        <p:txBody>
          <a:bodyPr anchor="ctr">
            <a:noAutofit/>
          </a:bodyPr>
          <a:lstStyle/>
          <a:p>
            <a:pPr algn="l"/>
            <a:r>
              <a:rPr lang="en-US" sz="5400" b="1" dirty="0">
                <a:latin typeface="ML-TTAmbili" panose="04000000000000000000" pitchFamily="82" charset="0"/>
              </a:rPr>
              <a:t>]I-en³ </a:t>
            </a:r>
            <a:r>
              <a:rPr lang="en-US" sz="5400" b="1" dirty="0" err="1">
                <a:latin typeface="ML-TTAmbili" panose="04000000000000000000" pitchFamily="82" charset="0"/>
              </a:rPr>
              <a:t>shbn-enÂ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XW-sem-cp¡pw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AÃn-e-h³ </a:t>
            </a:r>
            <a:r>
              <a:rPr lang="en-US" sz="5400" b="1" dirty="0" err="1">
                <a:latin typeface="ML-TTAmbili" panose="04000000000000000000" pitchFamily="82" charset="0"/>
              </a:rPr>
              <a:t>Hfn-hn-Xdpw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amdsb</a:t>
            </a:r>
            <a:r>
              <a:rPr lang="en-US" sz="5400" b="1" dirty="0">
                <a:latin typeface="ML-TTAmbili" panose="04000000000000000000" pitchFamily="82" charset="0"/>
              </a:rPr>
              <a:t> \Â a[</a:t>
            </a:r>
            <a:r>
              <a:rPr lang="en-US" sz="5400" b="1" dirty="0" err="1">
                <a:latin typeface="ML-TTAmbili" panose="04000000000000000000" pitchFamily="82" charset="0"/>
              </a:rPr>
              <a:t>p-c-am¡pw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arXn-hsc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Icp-XnSpw</a:t>
            </a:r>
            <a:r>
              <a:rPr lang="en-US" sz="5400" b="1" dirty="0">
                <a:latin typeface="ML-TTAmbili" panose="04000000000000000000" pitchFamily="82" charset="0"/>
              </a:rPr>
              <a:t> Xm³þ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8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3600" b="1" dirty="0">
                <a:latin typeface="ML-TTAmbili" panose="04000000000000000000" pitchFamily="82" charset="0"/>
              </a:rPr>
              <a:t>tbip-sb³ </a:t>
            </a:r>
            <a:r>
              <a:rPr lang="en-US" sz="3600" b="1" dirty="0" err="1">
                <a:latin typeface="ML-TTAmbili" panose="04000000000000000000" pitchFamily="82" charset="0"/>
              </a:rPr>
              <a:t>XpW-btÃm</a:t>
            </a:r>
            <a:r>
              <a:rPr lang="en-US" sz="3600" b="1" dirty="0">
                <a:latin typeface="ML-TTAmbili" panose="04000000000000000000" pitchFamily="82" charset="0"/>
              </a:rPr>
              <a:t> F³Po-hn-X-bm-{X-</a:t>
            </a:r>
            <a:r>
              <a:rPr lang="en-US" sz="3600" b="1" dirty="0" err="1">
                <a:latin typeface="ML-TTAmbili" panose="04000000000000000000" pitchFamily="82" charset="0"/>
              </a:rPr>
              <a:t>bnÂ</a:t>
            </a:r>
            <a:r>
              <a:rPr lang="en-US" sz="3600" b="1" dirty="0">
                <a:latin typeface="ML-TTAmbili" panose="04000000000000000000" pitchFamily="82" charset="0"/>
              </a:rPr>
              <a:t> </a:t>
            </a:r>
            <a:r>
              <a:rPr lang="en-US" sz="3600" b="1" dirty="0" err="1">
                <a:latin typeface="ML-TTAmbili" panose="04000000000000000000" pitchFamily="82" charset="0"/>
              </a:rPr>
              <a:t>kJn-btÃm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570592-FD3B-3C4D-BB71-8E49F5F1380A}"/>
              </a:ext>
            </a:extLst>
          </p:cNvPr>
          <p:cNvSpPr txBox="1">
            <a:spLocks/>
          </p:cNvSpPr>
          <p:nvPr/>
        </p:nvSpPr>
        <p:spPr>
          <a:xfrm>
            <a:off x="435431" y="3676260"/>
            <a:ext cx="11321140" cy="3181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Pakalin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vailil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thanalorukkum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Allilavan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olivitharum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Maaraye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nal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madhuramaakkum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Mruthi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karuthidum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thaan</a:t>
            </a: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Yeshuyen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thunayallo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,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jeevitha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yaathrayil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sakhiyallo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0712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F32B-0F80-C9C9-572C-D1FE2E4F7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301" y="-7678"/>
            <a:ext cx="11268269" cy="3683938"/>
          </a:xfrm>
        </p:spPr>
        <p:txBody>
          <a:bodyPr anchor="ctr">
            <a:noAutofit/>
          </a:bodyPr>
          <a:lstStyle/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ITn</a:t>
            </a:r>
            <a:r>
              <a:rPr lang="en-US" sz="5400" b="1" dirty="0">
                <a:latin typeface="ML-TTAmbili" panose="04000000000000000000" pitchFamily="82" charset="0"/>
              </a:rPr>
              <a:t>\ </a:t>
            </a:r>
            <a:r>
              <a:rPr lang="en-US" sz="5400" b="1" dirty="0" err="1">
                <a:latin typeface="ML-TTAmbili" panose="04000000000000000000" pitchFamily="82" charset="0"/>
              </a:rPr>
              <a:t>hnjaw</a:t>
            </a:r>
            <a:r>
              <a:rPr lang="en-US" sz="5400" b="1" dirty="0">
                <a:latin typeface="ML-TTAmbili" panose="04000000000000000000" pitchFamily="82" charset="0"/>
              </a:rPr>
              <a:t> hcp-a-f-</a:t>
            </a:r>
            <a:r>
              <a:rPr lang="en-US" sz="5400" b="1" dirty="0" err="1">
                <a:latin typeface="ML-TTAmbili" panose="04000000000000000000" pitchFamily="82" charset="0"/>
              </a:rPr>
              <a:t>hnÂ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Im¯p-sImÅpw</a:t>
            </a:r>
            <a:r>
              <a:rPr lang="en-US" sz="5400" b="1" dirty="0">
                <a:latin typeface="ML-TTAmbili" panose="04000000000000000000" pitchFamily="82" charset="0"/>
              </a:rPr>
              <a:t> IÀ¯³ `{Z-</a:t>
            </a:r>
            <a:r>
              <a:rPr lang="en-US" sz="5400" b="1" dirty="0" err="1">
                <a:latin typeface="ML-TTAmbili" panose="04000000000000000000" pitchFamily="82" charset="0"/>
              </a:rPr>
              <a:t>ambv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Ime-</a:t>
            </a:r>
            <a:r>
              <a:rPr lang="en-US" sz="5400" b="1" dirty="0" err="1">
                <a:latin typeface="ML-TTAmbili" panose="04000000000000000000" pitchFamily="82" charset="0"/>
              </a:rPr>
              <a:t>saÃmw</a:t>
            </a:r>
            <a:r>
              <a:rPr lang="en-US" sz="5400" b="1" dirty="0">
                <a:latin typeface="ML-TTAmbili" panose="04000000000000000000" pitchFamily="82" charset="0"/>
              </a:rPr>
              <a:t> A`-b-a-h³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Ie</a:t>
            </a:r>
            <a:r>
              <a:rPr lang="en-US" sz="5400" b="1" dirty="0">
                <a:latin typeface="ML-TTAmbili" panose="04000000000000000000" pitchFamily="82" charset="0"/>
              </a:rPr>
              <a:t>-§p-In-</a:t>
            </a:r>
            <a:r>
              <a:rPr lang="en-US" sz="5400" b="1" dirty="0" err="1">
                <a:latin typeface="ML-TTAmbili" panose="04000000000000000000" pitchFamily="82" charset="0"/>
              </a:rPr>
              <a:t>sÃm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cn</a:t>
            </a:r>
            <a:r>
              <a:rPr lang="en-US" sz="5400" b="1" dirty="0">
                <a:latin typeface="ML-TTAmbili" panose="04000000000000000000" pitchFamily="82" charset="0"/>
              </a:rPr>
              <a:t>-¡</a:t>
            </a:r>
            <a:r>
              <a:rPr lang="en-US" sz="5400" b="1" dirty="0" err="1">
                <a:latin typeface="ML-TTAmbili" panose="04000000000000000000" pitchFamily="82" charset="0"/>
              </a:rPr>
              <a:t>epw</a:t>
            </a:r>
            <a:r>
              <a:rPr lang="en-US" sz="5400" b="1" dirty="0">
                <a:latin typeface="ML-TTAmbili" panose="04000000000000000000" pitchFamily="82" charset="0"/>
              </a:rPr>
              <a:t> Rm³þþ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8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3600" b="1" dirty="0">
                <a:latin typeface="ML-TTAmbili" panose="04000000000000000000" pitchFamily="82" charset="0"/>
              </a:rPr>
              <a:t>tbip-sb³ </a:t>
            </a:r>
            <a:r>
              <a:rPr lang="en-US" sz="3600" b="1" dirty="0" err="1">
                <a:latin typeface="ML-TTAmbili" panose="04000000000000000000" pitchFamily="82" charset="0"/>
              </a:rPr>
              <a:t>XpW-btÃm</a:t>
            </a:r>
            <a:r>
              <a:rPr lang="en-US" sz="3600" b="1" dirty="0">
                <a:latin typeface="ML-TTAmbili" panose="04000000000000000000" pitchFamily="82" charset="0"/>
              </a:rPr>
              <a:t> F³Po-hn-X-bm-{X-</a:t>
            </a:r>
            <a:r>
              <a:rPr lang="en-US" sz="3600" b="1" dirty="0" err="1">
                <a:latin typeface="ML-TTAmbili" panose="04000000000000000000" pitchFamily="82" charset="0"/>
              </a:rPr>
              <a:t>bnÂ</a:t>
            </a:r>
            <a:r>
              <a:rPr lang="en-US" sz="3600" b="1" dirty="0">
                <a:latin typeface="ML-TTAmbili" panose="04000000000000000000" pitchFamily="82" charset="0"/>
              </a:rPr>
              <a:t> </a:t>
            </a:r>
            <a:r>
              <a:rPr lang="en-US" sz="3600" b="1" dirty="0" err="1">
                <a:latin typeface="ML-TTAmbili" panose="04000000000000000000" pitchFamily="82" charset="0"/>
              </a:rPr>
              <a:t>kJn-btÃm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570592-FD3B-3C4D-BB71-8E49F5F1380A}"/>
              </a:ext>
            </a:extLst>
          </p:cNvPr>
          <p:cNvSpPr txBox="1">
            <a:spLocks/>
          </p:cNvSpPr>
          <p:nvPr/>
        </p:nvSpPr>
        <p:spPr>
          <a:xfrm>
            <a:off x="435431" y="3676260"/>
            <a:ext cx="11321140" cy="3181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Katdina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vishamam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varumalavil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Kaathukollum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karthan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bhandramaay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Kaalamellaam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abhayamavan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Kalangukillorikkalum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njaan</a:t>
            </a: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Yeshuyen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thunayallo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,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jeevitha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yaathrayil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sakhiyallo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681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F32B-0F80-C9C9-572C-D1FE2E4F7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301" y="-7678"/>
            <a:ext cx="11268269" cy="3683938"/>
          </a:xfrm>
        </p:spPr>
        <p:txBody>
          <a:bodyPr anchor="ctr">
            <a:noAutofit/>
          </a:bodyPr>
          <a:lstStyle/>
          <a:p>
            <a:pPr algn="l"/>
            <a:r>
              <a:rPr lang="en-US" sz="5400" b="1" dirty="0">
                <a:latin typeface="ML-TTAmbili" panose="04000000000000000000" pitchFamily="82" charset="0"/>
              </a:rPr>
              <a:t>ac-W-\n-</a:t>
            </a:r>
            <a:r>
              <a:rPr lang="en-US" sz="5400" b="1" dirty="0" err="1">
                <a:latin typeface="ML-TTAmbili" panose="04000000000000000000" pitchFamily="82" charset="0"/>
              </a:rPr>
              <a:t>gemw</a:t>
            </a:r>
            <a:r>
              <a:rPr lang="en-US" sz="5400" b="1" dirty="0">
                <a:latin typeface="ML-TTAmbili" panose="04000000000000000000" pitchFamily="82" charset="0"/>
              </a:rPr>
              <a:t> tbmÀ±m³ </a:t>
            </a:r>
            <a:r>
              <a:rPr lang="en-US" sz="5400" b="1" dirty="0" err="1">
                <a:latin typeface="ML-TTAmbili" panose="04000000000000000000" pitchFamily="82" charset="0"/>
              </a:rPr>
              <a:t>IS¶p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kzÀ</a:t>
            </a:r>
            <a:r>
              <a:rPr lang="en-US" sz="5400" b="1" dirty="0">
                <a:latin typeface="ML-TTAmbili" panose="04000000000000000000" pitchFamily="82" charset="0"/>
              </a:rPr>
              <a:t>¤-ko-tbm³ \</a:t>
            </a:r>
            <a:r>
              <a:rPr lang="en-US" sz="5400" b="1" dirty="0" err="1">
                <a:latin typeface="ML-TTAmbili" panose="04000000000000000000" pitchFamily="82" charset="0"/>
              </a:rPr>
              <a:t>m«n</a:t>
            </a:r>
            <a:r>
              <a:rPr lang="en-US" sz="5400" b="1" dirty="0">
                <a:latin typeface="ML-TTAmbili" panose="04000000000000000000" pitchFamily="82" charset="0"/>
              </a:rPr>
              <a:t>-se-¯p-t¼mÄ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X³Ir-]-bn³ </a:t>
            </a:r>
            <a:r>
              <a:rPr lang="en-US" sz="5400" b="1" dirty="0" err="1">
                <a:latin typeface="ML-TTAmbili" panose="04000000000000000000" pitchFamily="82" charset="0"/>
              </a:rPr>
              <a:t>Icp</a:t>
            </a:r>
            <a:r>
              <a:rPr lang="en-US" sz="5400" b="1" dirty="0">
                <a:latin typeface="ML-TTAmbili" panose="04000000000000000000" pitchFamily="82" charset="0"/>
              </a:rPr>
              <a:t>-X-ep-IÄ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Adnªp</a:t>
            </a:r>
            <a:r>
              <a:rPr lang="en-US" sz="5400" b="1" dirty="0">
                <a:latin typeface="ML-TTAmbili" panose="04000000000000000000" pitchFamily="82" charset="0"/>
              </a:rPr>
              <a:t> Rm\-</a:t>
            </a:r>
            <a:r>
              <a:rPr lang="en-US" sz="5400" b="1" dirty="0" err="1">
                <a:latin typeface="ML-TTAmbili" panose="04000000000000000000" pitchFamily="82" charset="0"/>
              </a:rPr>
              <a:t>Xn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i</a:t>
            </a:r>
            <a:r>
              <a:rPr lang="en-US" sz="5400" b="1" dirty="0">
                <a:latin typeface="ML-TTAmbili" panose="04000000000000000000" pitchFamily="82" charset="0"/>
              </a:rPr>
              <a:t>-bn-¡</a:t>
            </a:r>
            <a:r>
              <a:rPr lang="en-US" sz="5400" b="1" dirty="0" err="1">
                <a:latin typeface="ML-TTAmbili" panose="04000000000000000000" pitchFamily="82" charset="0"/>
              </a:rPr>
              <a:t>pwþþ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8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3600" b="1" dirty="0">
                <a:latin typeface="ML-TTAmbili" panose="04000000000000000000" pitchFamily="82" charset="0"/>
              </a:rPr>
              <a:t>tbip-sb³ </a:t>
            </a:r>
            <a:r>
              <a:rPr lang="en-US" sz="3600" b="1" dirty="0" err="1">
                <a:latin typeface="ML-TTAmbili" panose="04000000000000000000" pitchFamily="82" charset="0"/>
              </a:rPr>
              <a:t>XpW-btÃm</a:t>
            </a:r>
            <a:r>
              <a:rPr lang="en-US" sz="3600" b="1" dirty="0">
                <a:latin typeface="ML-TTAmbili" panose="04000000000000000000" pitchFamily="82" charset="0"/>
              </a:rPr>
              <a:t> F³Po-hn-X-bm-{X-</a:t>
            </a:r>
            <a:r>
              <a:rPr lang="en-US" sz="3600" b="1" dirty="0" err="1">
                <a:latin typeface="ML-TTAmbili" panose="04000000000000000000" pitchFamily="82" charset="0"/>
              </a:rPr>
              <a:t>bnÂ</a:t>
            </a:r>
            <a:r>
              <a:rPr lang="en-US" sz="3600" b="1" dirty="0">
                <a:latin typeface="ML-TTAmbili" panose="04000000000000000000" pitchFamily="82" charset="0"/>
              </a:rPr>
              <a:t> </a:t>
            </a:r>
            <a:r>
              <a:rPr lang="en-US" sz="3600" b="1" dirty="0" err="1">
                <a:latin typeface="ML-TTAmbili" panose="04000000000000000000" pitchFamily="82" charset="0"/>
              </a:rPr>
              <a:t>kJn-btÃm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570592-FD3B-3C4D-BB71-8E49F5F1380A}"/>
              </a:ext>
            </a:extLst>
          </p:cNvPr>
          <p:cNvSpPr txBox="1">
            <a:spLocks/>
          </p:cNvSpPr>
          <p:nvPr/>
        </p:nvSpPr>
        <p:spPr>
          <a:xfrm>
            <a:off x="435431" y="3676260"/>
            <a:ext cx="11321140" cy="3181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Marana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nizhalaam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yorddaan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kadannu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Swargga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seeyon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naattilethumbol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Than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krupayin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karuthalukal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Arinju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njaan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athishayikkum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-</a:t>
            </a: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Yeshuyen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thunayallo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,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en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jeevitha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yaathrayil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sakhiyallo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7505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F32B-0F80-C9C9-572C-D1FE2E4F7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301" y="-7678"/>
            <a:ext cx="11268269" cy="3436678"/>
          </a:xfrm>
        </p:spPr>
        <p:txBody>
          <a:bodyPr anchor="ctr">
            <a:normAutofit/>
          </a:bodyPr>
          <a:lstStyle/>
          <a:p>
            <a:r>
              <a:rPr lang="en-US" sz="5400" b="1" dirty="0">
                <a:latin typeface="ML-TTAmbili" panose="04000000000000000000" pitchFamily="82" charset="0"/>
              </a:rPr>
              <a:t>tbip-sb³ </a:t>
            </a:r>
            <a:r>
              <a:rPr lang="en-US" sz="5400" b="1" dirty="0" err="1">
                <a:latin typeface="ML-TTAmbili" panose="04000000000000000000" pitchFamily="82" charset="0"/>
              </a:rPr>
              <a:t>XpW-btÃm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F³Po-hn-X-bm-{X-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kJn-btÃm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>
                <a:latin typeface="ML-TTAmbili" panose="04000000000000000000" pitchFamily="82" charset="0"/>
              </a:rPr>
              <a:t>hµn-X³ hÃ-`³ </a:t>
            </a:r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\Ã-h³ </a:t>
            </a:r>
            <a:br>
              <a:rPr lang="en-US" sz="5400" b="1" dirty="0">
                <a:latin typeface="ML-TTAmbili" panose="04000000000000000000" pitchFamily="82" charset="0"/>
              </a:rPr>
            </a:br>
            <a:r>
              <a:rPr lang="en-US" sz="5400" b="1" dirty="0" err="1">
                <a:latin typeface="ML-TTAmbili" panose="04000000000000000000" pitchFamily="82" charset="0"/>
              </a:rPr>
              <a:t>Bcnepw</a:t>
            </a:r>
            <a:r>
              <a:rPr lang="en-US" sz="5400" b="1" dirty="0">
                <a:latin typeface="ML-TTAmbili" panose="04000000000000000000" pitchFamily="82" charset="0"/>
              </a:rPr>
              <a:t> D¶-</a:t>
            </a:r>
            <a:r>
              <a:rPr lang="en-US" sz="5400" b="1" dirty="0" err="1">
                <a:latin typeface="ML-TTAmbili" panose="04000000000000000000" pitchFamily="82" charset="0"/>
              </a:rPr>
              <a:t>Xm</a:t>
            </a:r>
            <a:r>
              <a:rPr lang="en-US" sz="5400" b="1" dirty="0">
                <a:latin typeface="ML-TTAmbili" panose="04000000000000000000" pitchFamily="82" charset="0"/>
              </a:rPr>
              <a:t>-[n-]³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570592-FD3B-3C4D-BB71-8E49F5F1380A}"/>
              </a:ext>
            </a:extLst>
          </p:cNvPr>
          <p:cNvSpPr txBox="1">
            <a:spLocks/>
          </p:cNvSpPr>
          <p:nvPr/>
        </p:nvSpPr>
        <p:spPr>
          <a:xfrm>
            <a:off x="488301" y="3289138"/>
            <a:ext cx="11268269" cy="343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Yeshuyen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thunayallo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En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jeevitha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yaathrayil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sakhiyallo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Vandithan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vallabhan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yeshu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nallavan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Aarilum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unnathaadhipan</a:t>
            </a:r>
            <a:endParaRPr kumimoji="0" lang="en-AE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9925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300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ML-TTAmbili</vt:lpstr>
      <vt:lpstr>Office Theme</vt:lpstr>
      <vt:lpstr>tbip-sb³ XpW-btÃm  F³Po-hn-X-bm-{X-bnÂ kJn-btÃm hµn-X³ hÃ-`³ tbip \Ã-h³  Bcnepw D¶-Xm-[n-]³</vt:lpstr>
      <vt:lpstr>sN¦-SÂ ]nfÀ¶p hgn-sbm-cp¡pw  X³I-c-¯m-ses¶ \S¯pw k¦-S-§Ä N©-e-§Ä  kI-ehpw AI-änSpw Xm³þ   tbip-sb³ XpW-btÃm F³Po-hn-X-bm-{X-bnÂ kJn-btÃm</vt:lpstr>
      <vt:lpstr>]I-en³ shbn-enÂ XW-sem-cp¡pw  AÃn-e-h³ Hfn-hn-Xdpw amdsb \Â a[p-c-am¡pw  arXn-hsc Icp-XnSpw Xm³þ   tbip-sb³ XpW-btÃm F³Po-hn-X-bm-{X-bnÂ kJn-btÃm</vt:lpstr>
      <vt:lpstr>ITn\ hnjaw hcp-a-f-hnÂ  Im¯p-sImÅpw IÀ¯³ `{Z-ambv Ime-saÃmw A`-b-a-h³  Ie-§p-In-sÃm-cn-¡epw Rm³þþ   tbip-sb³ XpW-btÃm F³Po-hn-X-bm-{X-bnÂ kJn-btÃm</vt:lpstr>
      <vt:lpstr>ac-W-\n-gemw tbmÀ±m³ IS¶p  kzÀ¤-ko-tbm³ \m«n-se-¯p-t¼mÄ X³Ir-]-bn³ Icp-X-ep-IÄ  Adnªp Rm\-Xn-i-bn-¡pwþþ   tbip-sb³ XpW-btÃm F³Po-hn-X-bm-{X-bnÂ kJn-btÃm</vt:lpstr>
      <vt:lpstr>tbip-sb³ XpW-btÃm  F³Po-hn-X-bm-{X-bnÂ kJn-btÃm hµn-X³ hÃ-`³ tbip \Ã-h³  Bcnepw D¶-Xm-[n-]³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യേശുയെന്‍ തുണയല്ലോ എന്‍ജീവിതയാ</dc:title>
  <dc:subject>550</dc:subject>
  <dc:creator>George Peter</dc:creator>
  <cp:keywords>Formatting Pending</cp:keywords>
  <cp:lastModifiedBy>Shaji Varghese</cp:lastModifiedBy>
  <cp:revision>1</cp:revision>
  <dcterms:created xsi:type="dcterms:W3CDTF">2023-10-29T05:19:36Z</dcterms:created>
  <dcterms:modified xsi:type="dcterms:W3CDTF">2024-03-03T18:00:36Z</dcterms:modified>
</cp:coreProperties>
</file>